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A5FDC7F-940B-4314-A25E-A045F8727C27}" v="10" dt="2025-03-13T09:00:58.8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96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res Makki" userId="d0c14dd2-ce13-49c4-820b-c6a5e60d5a8d" providerId="ADAL" clId="{BA5FDC7F-940B-4314-A25E-A045F8727C27}"/>
    <pc:docChg chg="undo custSel addSld delSld modSld">
      <pc:chgData name="Fares Makki" userId="d0c14dd2-ce13-49c4-820b-c6a5e60d5a8d" providerId="ADAL" clId="{BA5FDC7F-940B-4314-A25E-A045F8727C27}" dt="2025-03-13T09:01:19.188" v="887" actId="1076"/>
      <pc:docMkLst>
        <pc:docMk/>
      </pc:docMkLst>
      <pc:sldChg chg="modSp mod">
        <pc:chgData name="Fares Makki" userId="d0c14dd2-ce13-49c4-820b-c6a5e60d5a8d" providerId="ADAL" clId="{BA5FDC7F-940B-4314-A25E-A045F8727C27}" dt="2025-03-13T08:50:00.261" v="837" actId="20577"/>
        <pc:sldMkLst>
          <pc:docMk/>
          <pc:sldMk cId="3615934748" sldId="256"/>
        </pc:sldMkLst>
        <pc:spChg chg="mod">
          <ac:chgData name="Fares Makki" userId="d0c14dd2-ce13-49c4-820b-c6a5e60d5a8d" providerId="ADAL" clId="{BA5FDC7F-940B-4314-A25E-A045F8727C27}" dt="2025-03-13T08:50:00.261" v="837" actId="20577"/>
          <ac:spMkLst>
            <pc:docMk/>
            <pc:sldMk cId="3615934748" sldId="256"/>
            <ac:spMk id="3" creationId="{689D7D5C-5EAF-0923-1179-20768D8C53CB}"/>
          </ac:spMkLst>
        </pc:spChg>
      </pc:sldChg>
      <pc:sldChg chg="modNotesTx">
        <pc:chgData name="Fares Makki" userId="d0c14dd2-ce13-49c4-820b-c6a5e60d5a8d" providerId="ADAL" clId="{BA5FDC7F-940B-4314-A25E-A045F8727C27}" dt="2025-03-13T08:23:10.318" v="44" actId="20577"/>
        <pc:sldMkLst>
          <pc:docMk/>
          <pc:sldMk cId="3895761476" sldId="257"/>
        </pc:sldMkLst>
      </pc:sldChg>
      <pc:sldChg chg="addSp modSp mod">
        <pc:chgData name="Fares Makki" userId="d0c14dd2-ce13-49c4-820b-c6a5e60d5a8d" providerId="ADAL" clId="{BA5FDC7F-940B-4314-A25E-A045F8727C27}" dt="2025-03-13T08:26:52.848" v="136" actId="1076"/>
        <pc:sldMkLst>
          <pc:docMk/>
          <pc:sldMk cId="1637745155" sldId="258"/>
        </pc:sldMkLst>
        <pc:spChg chg="mod">
          <ac:chgData name="Fares Makki" userId="d0c14dd2-ce13-49c4-820b-c6a5e60d5a8d" providerId="ADAL" clId="{BA5FDC7F-940B-4314-A25E-A045F8727C27}" dt="2025-03-13T08:25:41.638" v="131" actId="14100"/>
          <ac:spMkLst>
            <pc:docMk/>
            <pc:sldMk cId="1637745155" sldId="258"/>
            <ac:spMk id="2" creationId="{A4CF10F8-6A06-D66C-2A7A-AACE90033DEB}"/>
          </ac:spMkLst>
        </pc:spChg>
        <pc:spChg chg="mod">
          <ac:chgData name="Fares Makki" userId="d0c14dd2-ce13-49c4-820b-c6a5e60d5a8d" providerId="ADAL" clId="{BA5FDC7F-940B-4314-A25E-A045F8727C27}" dt="2025-03-13T08:26:07.888" v="134" actId="5793"/>
          <ac:spMkLst>
            <pc:docMk/>
            <pc:sldMk cId="1637745155" sldId="258"/>
            <ac:spMk id="3" creationId="{B700C355-A403-4366-9690-33788974A04D}"/>
          </ac:spMkLst>
        </pc:spChg>
        <pc:picChg chg="add mod modCrop">
          <ac:chgData name="Fares Makki" userId="d0c14dd2-ce13-49c4-820b-c6a5e60d5a8d" providerId="ADAL" clId="{BA5FDC7F-940B-4314-A25E-A045F8727C27}" dt="2025-03-13T08:25:51.368" v="133" actId="14100"/>
          <ac:picMkLst>
            <pc:docMk/>
            <pc:sldMk cId="1637745155" sldId="258"/>
            <ac:picMk id="5" creationId="{F86A2963-7FBB-69D5-7150-5575EE7BF97A}"/>
          </ac:picMkLst>
        </pc:picChg>
        <pc:picChg chg="add mod">
          <ac:chgData name="Fares Makki" userId="d0c14dd2-ce13-49c4-820b-c6a5e60d5a8d" providerId="ADAL" clId="{BA5FDC7F-940B-4314-A25E-A045F8727C27}" dt="2025-03-13T08:26:52.848" v="136" actId="1076"/>
          <ac:picMkLst>
            <pc:docMk/>
            <pc:sldMk cId="1637745155" sldId="258"/>
            <ac:picMk id="1026" creationId="{B8BD661C-CA87-0EC7-0191-BAC3004E3516}"/>
          </ac:picMkLst>
        </pc:picChg>
      </pc:sldChg>
      <pc:sldChg chg="modSp new mod">
        <pc:chgData name="Fares Makki" userId="d0c14dd2-ce13-49c4-820b-c6a5e60d5a8d" providerId="ADAL" clId="{BA5FDC7F-940B-4314-A25E-A045F8727C27}" dt="2025-03-13T08:34:38.588" v="782" actId="20577"/>
        <pc:sldMkLst>
          <pc:docMk/>
          <pc:sldMk cId="3144714959" sldId="259"/>
        </pc:sldMkLst>
        <pc:spChg chg="mod">
          <ac:chgData name="Fares Makki" userId="d0c14dd2-ce13-49c4-820b-c6a5e60d5a8d" providerId="ADAL" clId="{BA5FDC7F-940B-4314-A25E-A045F8727C27}" dt="2025-03-13T08:29:00.398" v="378" actId="20577"/>
          <ac:spMkLst>
            <pc:docMk/>
            <pc:sldMk cId="3144714959" sldId="259"/>
            <ac:spMk id="2" creationId="{7EC9117C-7CEB-5B6F-6E81-6B4BDE04C297}"/>
          </ac:spMkLst>
        </pc:spChg>
        <pc:spChg chg="mod">
          <ac:chgData name="Fares Makki" userId="d0c14dd2-ce13-49c4-820b-c6a5e60d5a8d" providerId="ADAL" clId="{BA5FDC7F-940B-4314-A25E-A045F8727C27}" dt="2025-03-13T08:34:38.588" v="782" actId="20577"/>
          <ac:spMkLst>
            <pc:docMk/>
            <pc:sldMk cId="3144714959" sldId="259"/>
            <ac:spMk id="3" creationId="{01FCAD0C-418B-A9C4-01B7-BD5C93E5BB62}"/>
          </ac:spMkLst>
        </pc:spChg>
      </pc:sldChg>
      <pc:sldChg chg="addSp delSp modSp new mod">
        <pc:chgData name="Fares Makki" userId="d0c14dd2-ce13-49c4-820b-c6a5e60d5a8d" providerId="ADAL" clId="{BA5FDC7F-940B-4314-A25E-A045F8727C27}" dt="2025-03-13T08:36:18.318" v="802" actId="1076"/>
        <pc:sldMkLst>
          <pc:docMk/>
          <pc:sldMk cId="1885298558" sldId="260"/>
        </pc:sldMkLst>
        <pc:spChg chg="mod">
          <ac:chgData name="Fares Makki" userId="d0c14dd2-ce13-49c4-820b-c6a5e60d5a8d" providerId="ADAL" clId="{BA5FDC7F-940B-4314-A25E-A045F8727C27}" dt="2025-03-13T08:34:47.158" v="791" actId="20577"/>
          <ac:spMkLst>
            <pc:docMk/>
            <pc:sldMk cId="1885298558" sldId="260"/>
            <ac:spMk id="2" creationId="{C311B886-26F7-8548-D519-FDD7A925A7D5}"/>
          </ac:spMkLst>
        </pc:spChg>
        <pc:spChg chg="del">
          <ac:chgData name="Fares Makki" userId="d0c14dd2-ce13-49c4-820b-c6a5e60d5a8d" providerId="ADAL" clId="{BA5FDC7F-940B-4314-A25E-A045F8727C27}" dt="2025-03-13T08:34:51.648" v="792" actId="478"/>
          <ac:spMkLst>
            <pc:docMk/>
            <pc:sldMk cId="1885298558" sldId="260"/>
            <ac:spMk id="3" creationId="{A5E079C0-E231-0AB5-A14B-D406CB63930D}"/>
          </ac:spMkLst>
        </pc:spChg>
        <pc:picChg chg="add mod modCrop">
          <ac:chgData name="Fares Makki" userId="d0c14dd2-ce13-49c4-820b-c6a5e60d5a8d" providerId="ADAL" clId="{BA5FDC7F-940B-4314-A25E-A045F8727C27}" dt="2025-03-13T08:36:18.318" v="802" actId="1076"/>
          <ac:picMkLst>
            <pc:docMk/>
            <pc:sldMk cId="1885298558" sldId="260"/>
            <ac:picMk id="5" creationId="{6722A524-D103-AE71-B232-AD28DD27D4F8}"/>
          </ac:picMkLst>
        </pc:picChg>
      </pc:sldChg>
      <pc:sldChg chg="new del">
        <pc:chgData name="Fares Makki" userId="d0c14dd2-ce13-49c4-820b-c6a5e60d5a8d" providerId="ADAL" clId="{BA5FDC7F-940B-4314-A25E-A045F8727C27}" dt="2025-03-13T08:36:35.538" v="805" actId="47"/>
        <pc:sldMkLst>
          <pc:docMk/>
          <pc:sldMk cId="3767370081" sldId="261"/>
        </pc:sldMkLst>
      </pc:sldChg>
      <pc:sldChg chg="addSp delSp modSp add mod">
        <pc:chgData name="Fares Makki" userId="d0c14dd2-ce13-49c4-820b-c6a5e60d5a8d" providerId="ADAL" clId="{BA5FDC7F-940B-4314-A25E-A045F8727C27}" dt="2025-03-13T08:37:07.648" v="818" actId="14100"/>
        <pc:sldMkLst>
          <pc:docMk/>
          <pc:sldMk cId="1695804097" sldId="262"/>
        </pc:sldMkLst>
        <pc:picChg chg="add mod modCrop">
          <ac:chgData name="Fares Makki" userId="d0c14dd2-ce13-49c4-820b-c6a5e60d5a8d" providerId="ADAL" clId="{BA5FDC7F-940B-4314-A25E-A045F8727C27}" dt="2025-03-13T08:37:07.648" v="818" actId="14100"/>
          <ac:picMkLst>
            <pc:docMk/>
            <pc:sldMk cId="1695804097" sldId="262"/>
            <ac:picMk id="4" creationId="{A9A1856C-6E89-59FE-D914-7E4A24FA45A4}"/>
          </ac:picMkLst>
        </pc:picChg>
        <pc:picChg chg="del">
          <ac:chgData name="Fares Makki" userId="d0c14dd2-ce13-49c4-820b-c6a5e60d5a8d" providerId="ADAL" clId="{BA5FDC7F-940B-4314-A25E-A045F8727C27}" dt="2025-03-13T08:36:37.798" v="806" actId="478"/>
          <ac:picMkLst>
            <pc:docMk/>
            <pc:sldMk cId="1695804097" sldId="262"/>
            <ac:picMk id="5" creationId="{FA99FF95-FA6A-F362-ACE3-E2983D35DC51}"/>
          </ac:picMkLst>
        </pc:picChg>
      </pc:sldChg>
      <pc:sldChg chg="addSp delSp modSp new mod">
        <pc:chgData name="Fares Makki" userId="d0c14dd2-ce13-49c4-820b-c6a5e60d5a8d" providerId="ADAL" clId="{BA5FDC7F-940B-4314-A25E-A045F8727C27}" dt="2025-03-13T08:59:32.384" v="864" actId="1076"/>
        <pc:sldMkLst>
          <pc:docMk/>
          <pc:sldMk cId="2835207430" sldId="263"/>
        </pc:sldMkLst>
        <pc:spChg chg="del mod">
          <ac:chgData name="Fares Makki" userId="d0c14dd2-ce13-49c4-820b-c6a5e60d5a8d" providerId="ADAL" clId="{BA5FDC7F-940B-4314-A25E-A045F8727C27}" dt="2025-03-13T08:59:27.809" v="862" actId="478"/>
          <ac:spMkLst>
            <pc:docMk/>
            <pc:sldMk cId="2835207430" sldId="263"/>
            <ac:spMk id="2" creationId="{5E12745E-F13B-9424-B1F4-603F416F4279}"/>
          </ac:spMkLst>
        </pc:spChg>
        <pc:spChg chg="del">
          <ac:chgData name="Fares Makki" userId="d0c14dd2-ce13-49c4-820b-c6a5e60d5a8d" providerId="ADAL" clId="{BA5FDC7F-940B-4314-A25E-A045F8727C27}" dt="2025-03-13T08:58:10.477" v="847"/>
          <ac:spMkLst>
            <pc:docMk/>
            <pc:sldMk cId="2835207430" sldId="263"/>
            <ac:spMk id="3" creationId="{0E7AEEBE-CDE8-E2BE-3BB7-79A847E7EB46}"/>
          </ac:spMkLst>
        </pc:spChg>
        <pc:spChg chg="add del mod">
          <ac:chgData name="Fares Makki" userId="d0c14dd2-ce13-49c4-820b-c6a5e60d5a8d" providerId="ADAL" clId="{BA5FDC7F-940B-4314-A25E-A045F8727C27}" dt="2025-03-13T08:58:34.012" v="851"/>
          <ac:spMkLst>
            <pc:docMk/>
            <pc:sldMk cId="2835207430" sldId="263"/>
            <ac:spMk id="7" creationId="{B263B5A1-4327-4552-2BB8-068AB5AEEB6B}"/>
          </ac:spMkLst>
        </pc:spChg>
        <pc:spChg chg="add del mod">
          <ac:chgData name="Fares Makki" userId="d0c14dd2-ce13-49c4-820b-c6a5e60d5a8d" providerId="ADAL" clId="{BA5FDC7F-940B-4314-A25E-A045F8727C27}" dt="2025-03-13T08:59:29.892" v="863" actId="478"/>
          <ac:spMkLst>
            <pc:docMk/>
            <pc:sldMk cId="2835207430" sldId="263"/>
            <ac:spMk id="11" creationId="{6E33CD9B-7153-C079-9564-04184D4F2F54}"/>
          </ac:spMkLst>
        </pc:spChg>
        <pc:picChg chg="add del mod">
          <ac:chgData name="Fares Makki" userId="d0c14dd2-ce13-49c4-820b-c6a5e60d5a8d" providerId="ADAL" clId="{BA5FDC7F-940B-4314-A25E-A045F8727C27}" dt="2025-03-13T08:58:20.649" v="850" actId="478"/>
          <ac:picMkLst>
            <pc:docMk/>
            <pc:sldMk cId="2835207430" sldId="263"/>
            <ac:picMk id="5" creationId="{9FC92C8B-25D3-B1C0-00B5-5113D8182CFD}"/>
          </ac:picMkLst>
        </pc:picChg>
        <pc:picChg chg="add mod modCrop">
          <ac:chgData name="Fares Makki" userId="d0c14dd2-ce13-49c4-820b-c6a5e60d5a8d" providerId="ADAL" clId="{BA5FDC7F-940B-4314-A25E-A045F8727C27}" dt="2025-03-13T08:59:32.384" v="864" actId="1076"/>
          <ac:picMkLst>
            <pc:docMk/>
            <pc:sldMk cId="2835207430" sldId="263"/>
            <ac:picMk id="9" creationId="{3F17F316-29A9-5BA3-B4FE-84000B09EE2C}"/>
          </ac:picMkLst>
        </pc:picChg>
      </pc:sldChg>
      <pc:sldChg chg="addSp delSp modSp new mod modClrScheme chgLayout">
        <pc:chgData name="Fares Makki" userId="d0c14dd2-ce13-49c4-820b-c6a5e60d5a8d" providerId="ADAL" clId="{BA5FDC7F-940B-4314-A25E-A045F8727C27}" dt="2025-03-13T09:00:12.884" v="874" actId="1076"/>
        <pc:sldMkLst>
          <pc:docMk/>
          <pc:sldMk cId="1057570828" sldId="264"/>
        </pc:sldMkLst>
        <pc:spChg chg="del">
          <ac:chgData name="Fares Makki" userId="d0c14dd2-ce13-49c4-820b-c6a5e60d5a8d" providerId="ADAL" clId="{BA5FDC7F-940B-4314-A25E-A045F8727C27}" dt="2025-03-13T08:59:50.759" v="866" actId="700"/>
          <ac:spMkLst>
            <pc:docMk/>
            <pc:sldMk cId="1057570828" sldId="264"/>
            <ac:spMk id="2" creationId="{73A8FF14-5960-7642-F663-CAC76F6E0B09}"/>
          </ac:spMkLst>
        </pc:spChg>
        <pc:spChg chg="del">
          <ac:chgData name="Fares Makki" userId="d0c14dd2-ce13-49c4-820b-c6a5e60d5a8d" providerId="ADAL" clId="{BA5FDC7F-940B-4314-A25E-A045F8727C27}" dt="2025-03-13T08:59:50.759" v="866" actId="700"/>
          <ac:spMkLst>
            <pc:docMk/>
            <pc:sldMk cId="1057570828" sldId="264"/>
            <ac:spMk id="3" creationId="{98EA05BB-1ECB-1237-576D-F069270B486E}"/>
          </ac:spMkLst>
        </pc:spChg>
        <pc:picChg chg="add mod modCrop">
          <ac:chgData name="Fares Makki" userId="d0c14dd2-ce13-49c4-820b-c6a5e60d5a8d" providerId="ADAL" clId="{BA5FDC7F-940B-4314-A25E-A045F8727C27}" dt="2025-03-13T09:00:12.884" v="874" actId="1076"/>
          <ac:picMkLst>
            <pc:docMk/>
            <pc:sldMk cId="1057570828" sldId="264"/>
            <ac:picMk id="5" creationId="{5E09DA29-49AB-AC07-D16A-51CC123090AA}"/>
          </ac:picMkLst>
        </pc:picChg>
      </pc:sldChg>
      <pc:sldChg chg="addSp delSp modSp new mod">
        <pc:chgData name="Fares Makki" userId="d0c14dd2-ce13-49c4-820b-c6a5e60d5a8d" providerId="ADAL" clId="{BA5FDC7F-940B-4314-A25E-A045F8727C27}" dt="2025-03-13T09:01:19.188" v="887" actId="1076"/>
        <pc:sldMkLst>
          <pc:docMk/>
          <pc:sldMk cId="2267965803" sldId="265"/>
        </pc:sldMkLst>
        <pc:picChg chg="add del mod">
          <ac:chgData name="Fares Makki" userId="d0c14dd2-ce13-49c4-820b-c6a5e60d5a8d" providerId="ADAL" clId="{BA5FDC7F-940B-4314-A25E-A045F8727C27}" dt="2025-03-13T09:00:54.366" v="879" actId="478"/>
          <ac:picMkLst>
            <pc:docMk/>
            <pc:sldMk cId="2267965803" sldId="265"/>
            <ac:picMk id="3" creationId="{2163F1AE-056C-3644-9604-F58CB02BC3DF}"/>
          </ac:picMkLst>
        </pc:picChg>
        <pc:picChg chg="add mod modCrop">
          <ac:chgData name="Fares Makki" userId="d0c14dd2-ce13-49c4-820b-c6a5e60d5a8d" providerId="ADAL" clId="{BA5FDC7F-940B-4314-A25E-A045F8727C27}" dt="2025-03-13T09:01:19.188" v="887" actId="1076"/>
          <ac:picMkLst>
            <pc:docMk/>
            <pc:sldMk cId="2267965803" sldId="265"/>
            <ac:picMk id="5" creationId="{137668F1-88D9-18BD-CEBC-B4F2FF80EDE7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EC62A7-9795-4810-86D9-8B54DB0ED329}" type="datetimeFigureOut">
              <a:rPr lang="sv-SE" smtClean="0"/>
              <a:t>2025-03-13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03C443-7430-434F-A796-32A77BAD5C2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32386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Huntingtons sjukdom är dominanta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03C443-7430-434F-A796-32A77BAD5C22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80856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669F02C-D0F2-0D03-9AA2-81C8187711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A22C650A-2644-87A5-2ED9-3A86149B19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4B6EA94-E95B-D412-509E-879C68CE3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EA314-85E7-41C1-8952-B2CA732C53E2}" type="datetimeFigureOut">
              <a:rPr lang="sv-SE" smtClean="0"/>
              <a:t>2025-03-13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12F1442-2F4D-BBEF-C6FF-C3467F0A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B02C01D-B289-2DD0-E131-8B81CC456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F2DE0-FAA6-4A7C-98DF-595FFF82749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65828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2E08213-D47C-DEFF-B646-31F3C6E59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9BF1BA97-B1CE-A98D-17DD-8E85991B12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053F520-5C84-C6BB-E1F2-B529E5D3B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EA314-85E7-41C1-8952-B2CA732C53E2}" type="datetimeFigureOut">
              <a:rPr lang="sv-SE" smtClean="0"/>
              <a:t>2025-03-13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3DF013C-BD80-FB93-7357-D55178FA9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BBE70BC-A421-682F-10F5-6316CCE20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F2DE0-FAA6-4A7C-98DF-595FFF82749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44321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EC17AC8E-A149-B6E6-4E48-1CEB3EEE8F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E362E8E0-F8AF-2099-9974-6D1CA810F0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84640A1-4E4A-9DCB-34EE-8EB6A7ACD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EA314-85E7-41C1-8952-B2CA732C53E2}" type="datetimeFigureOut">
              <a:rPr lang="sv-SE" smtClean="0"/>
              <a:t>2025-03-13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4BF0CC4-F890-2629-AAA9-E615AB34D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1530228-BAAA-E257-DDD9-AED7BAE19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F2DE0-FAA6-4A7C-98DF-595FFF82749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12197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B585BA6-D88D-B96A-7879-89758CDB1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990460D-2AB3-E9AA-479A-89633A2585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DD8785E-AF5E-C633-EA5B-0FEEE8FF70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EA314-85E7-41C1-8952-B2CA732C53E2}" type="datetimeFigureOut">
              <a:rPr lang="sv-SE" smtClean="0"/>
              <a:t>2025-03-13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71630F2-87C9-8307-ADA0-50FA975BB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6878157-539F-616A-A2EB-9B1048A2B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F2DE0-FAA6-4A7C-98DF-595FFF82749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23346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D9B45F0-6EED-7EA5-A17B-CEDC655AF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144E9103-32DD-FB14-86AD-3295E5FF26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4E804E0-F515-B1F1-4FAC-AC4343726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EA314-85E7-41C1-8952-B2CA732C53E2}" type="datetimeFigureOut">
              <a:rPr lang="sv-SE" smtClean="0"/>
              <a:t>2025-03-13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5656FB3-3E50-C116-3A50-2FD2C831C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1A3CDA5-CB3C-E396-AA8B-7F08F23FD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F2DE0-FAA6-4A7C-98DF-595FFF82749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99688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E1A774B-A2DA-464E-FA7D-CE60DD50A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4A050A7-6A55-2A76-EC8C-739CE8DA7F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C01BB003-35D3-6963-E4A3-55C7C0CEB8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7E356E1-AC5A-0794-8FEA-61F716557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EA314-85E7-41C1-8952-B2CA732C53E2}" type="datetimeFigureOut">
              <a:rPr lang="sv-SE" smtClean="0"/>
              <a:t>2025-03-13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2EA00FE2-F603-66C0-270C-A2945DBC2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7EF3FD52-24F3-9DC3-2CBE-88A7B3857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F2DE0-FAA6-4A7C-98DF-595FFF82749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83944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62C34B6-83D4-976C-7EF2-3B402421B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C8FD2DB-2B37-75FE-B3B4-48A5E40DEC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11F38923-5B4C-D193-AA15-9D223A6D50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00F4D7DD-CFCB-DB96-9595-FBE5BC174A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DC4B39DD-A7B0-FCFE-F026-7D24BCC1AF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477671C8-C841-B62C-F44B-32D0C2A78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EA314-85E7-41C1-8952-B2CA732C53E2}" type="datetimeFigureOut">
              <a:rPr lang="sv-SE" smtClean="0"/>
              <a:t>2025-03-13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B07F29A2-56C4-02EB-5D28-078451813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5ADD694C-FC25-091C-16F8-439EF2A62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F2DE0-FAA6-4A7C-98DF-595FFF82749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67647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3E35CDC-EBD5-4363-3532-2C50C1B64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E2C04522-4831-F396-7C5D-AC760195C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EA314-85E7-41C1-8952-B2CA732C53E2}" type="datetimeFigureOut">
              <a:rPr lang="sv-SE" smtClean="0"/>
              <a:t>2025-03-13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B686760-D73F-62C3-5D9F-AFD17C26A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0B3EE430-381B-56BD-B6C0-549BE45B5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F2DE0-FAA6-4A7C-98DF-595FFF82749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93094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37E0FAAF-2125-7DAB-905D-141F410FE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EA314-85E7-41C1-8952-B2CA732C53E2}" type="datetimeFigureOut">
              <a:rPr lang="sv-SE" smtClean="0"/>
              <a:t>2025-03-13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93A812AA-B6F6-A718-0574-78F9775B4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05342E09-17EE-68BC-1E7F-358C9D6A3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F2DE0-FAA6-4A7C-98DF-595FFF82749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30116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082A15C-92E5-D0B8-DCBE-705D2D749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7D0E7E1-C714-4AB5-5900-888A187877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AD6C5C6-56FA-E6A7-3741-0ECD292AD5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8C0A8CAE-1F41-C202-2957-05CAB9C00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EA314-85E7-41C1-8952-B2CA732C53E2}" type="datetimeFigureOut">
              <a:rPr lang="sv-SE" smtClean="0"/>
              <a:t>2025-03-13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B43F54E9-2448-5181-1C96-C4678CD1F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FAE27771-FC66-CCE4-00BA-C39AD0E7E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F2DE0-FAA6-4A7C-98DF-595FFF82749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47171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E8CE99C-9E06-B84E-C0D9-947AF2BA2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5803DF27-EB1A-E896-AA8D-7AC1BE333C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179DB0D-AD47-3D8B-D84B-EC8DEC13C2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65D86F60-D650-87ED-ADF0-074506EBE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EA314-85E7-41C1-8952-B2CA732C53E2}" type="datetimeFigureOut">
              <a:rPr lang="sv-SE" smtClean="0"/>
              <a:t>2025-03-13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448B492E-E4A4-F795-0FFB-B5409A02D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D3800DEB-9FA2-0A94-04CF-A09948CCC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F2DE0-FAA6-4A7C-98DF-595FFF82749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58432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5A695953-E4A3-B69B-BE03-ECC433155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E71CD41-9CCC-D356-7729-C3684BA6F7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4EB7805-BDB3-A00C-2B3C-0C24FBD420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96EA314-85E7-41C1-8952-B2CA732C53E2}" type="datetimeFigureOut">
              <a:rPr lang="sv-SE" smtClean="0"/>
              <a:t>2025-03-13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79A2C60-7F2E-3733-0805-663CAC851E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A709933-9B8F-F8C4-9682-F57F084C1F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D2F2DE0-FAA6-4A7C-98DF-595FFF82749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3318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410700A-A1C0-DFD5-E64E-F20543C4B37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Biologi 1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689D7D5C-5EAF-0923-1179-20768D8C53C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Släkttavlan och </a:t>
            </a:r>
            <a:r>
              <a:rPr lang="sv-SE" dirty="0" err="1"/>
              <a:t>Pedigreeanalys</a:t>
            </a:r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15934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AD08225-46AC-5799-7FB6-9D53C112E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Monogena och polygena sjukdomar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98DAD79-7FE2-0005-E8EE-C8EA2AD778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v-SE" dirty="0"/>
              <a:t>Nästan alla mutationer ger försämrade egenskaper </a:t>
            </a:r>
          </a:p>
          <a:p>
            <a:r>
              <a:rPr lang="sv-SE" dirty="0"/>
              <a:t>Oftast är de recessiva </a:t>
            </a:r>
          </a:p>
          <a:p>
            <a:r>
              <a:rPr lang="sv-SE" dirty="0"/>
              <a:t>Individer som har ärvt en sådan gen behöver inte påverkas av den </a:t>
            </a:r>
          </a:p>
          <a:p>
            <a:pPr lvl="1"/>
            <a:r>
              <a:rPr lang="sv-SE" dirty="0"/>
              <a:t>Motsvarande gen från den andra föräldern troligen är oförändrad och dominant </a:t>
            </a:r>
          </a:p>
          <a:p>
            <a:pPr lvl="1"/>
            <a:r>
              <a:rPr lang="sv-SE" dirty="0"/>
              <a:t>Det räcker med att en </a:t>
            </a:r>
            <a:r>
              <a:rPr lang="sv-SE" dirty="0" err="1"/>
              <a:t>allel</a:t>
            </a:r>
            <a:r>
              <a:rPr lang="sv-SE" dirty="0"/>
              <a:t> fungerar normalt </a:t>
            </a:r>
          </a:p>
          <a:p>
            <a:r>
              <a:rPr lang="sv-SE" dirty="0"/>
              <a:t>Nära släktingar har en likartad uppsättning gener </a:t>
            </a:r>
          </a:p>
          <a:p>
            <a:r>
              <a:rPr lang="sv-SE" dirty="0"/>
              <a:t>Sannolikheten för att två recessiva </a:t>
            </a:r>
            <a:r>
              <a:rPr lang="sv-SE" dirty="0" err="1"/>
              <a:t>alleler</a:t>
            </a:r>
            <a:r>
              <a:rPr lang="sv-SE" dirty="0"/>
              <a:t> ska förenas är störst när släktingar får bar tillsammans </a:t>
            </a:r>
          </a:p>
          <a:p>
            <a:pPr lvl="1"/>
            <a:r>
              <a:rPr lang="sv-SE" dirty="0"/>
              <a:t>Korsning mellan närbesläktade individer kallas </a:t>
            </a:r>
            <a:r>
              <a:rPr lang="sv-SE" i="1" dirty="0"/>
              <a:t>inavel</a:t>
            </a:r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957614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CF10F8-6A06-D66C-2A7A-AACE90033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6224" y="365125"/>
            <a:ext cx="7267575" cy="1325563"/>
          </a:xfrm>
        </p:spPr>
        <p:txBody>
          <a:bodyPr/>
          <a:lstStyle/>
          <a:p>
            <a:r>
              <a:rPr lang="sv-SE" dirty="0"/>
              <a:t>Släkttavlan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700C355-A403-4366-9690-33788974A0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7624" y="1825625"/>
            <a:ext cx="7496175" cy="4351338"/>
          </a:xfrm>
        </p:spPr>
        <p:txBody>
          <a:bodyPr/>
          <a:lstStyle/>
          <a:p>
            <a:r>
              <a:rPr lang="sv-SE" dirty="0"/>
              <a:t>För att bestämma sannolikheter kan man använda en släkttavla:</a:t>
            </a:r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5" name="Bildobjekt 4" descr="En bild som visar text, skärmbild, meny, Teckensnitt&#10;&#10;AI-genererat innehåll kan vara felaktigt.">
            <a:extLst>
              <a:ext uri="{FF2B5EF4-FFF2-40B4-BE49-F238E27FC236}">
                <a16:creationId xmlns:a16="http://schemas.microsoft.com/office/drawing/2014/main" id="{F86A2963-7FBB-69D5-7150-5575EE7BF9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93" t="6944" r="23333" b="8611"/>
          <a:stretch/>
        </p:blipFill>
        <p:spPr>
          <a:xfrm>
            <a:off x="0" y="-4300"/>
            <a:ext cx="3600450" cy="6862300"/>
          </a:xfrm>
          <a:prstGeom prst="rect">
            <a:avLst/>
          </a:prstGeom>
        </p:spPr>
      </p:pic>
      <p:pic>
        <p:nvPicPr>
          <p:cNvPr id="1026" name="Picture 2" descr="Pluggakuten.se / Forum / Biologi / [BI 1/A]släktträden">
            <a:extLst>
              <a:ext uri="{FF2B5EF4-FFF2-40B4-BE49-F238E27FC236}">
                <a16:creationId xmlns:a16="http://schemas.microsoft.com/office/drawing/2014/main" id="{B8BD661C-CA87-0EC7-0191-BAC3004E35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1611" y="3114675"/>
            <a:ext cx="46482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77451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EC9117C-7CEB-5B6F-6E81-6B4BDE04C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Sjukdomens nedärvning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1FCAD0C-418B-A9C4-01B7-BD5C93E5BB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v-SE" dirty="0"/>
              <a:t>Med användning av släkttavlan kan man bestämma om en sjukdom är: </a:t>
            </a:r>
          </a:p>
          <a:p>
            <a:pPr lvl="1"/>
            <a:r>
              <a:rPr lang="sv-SE" dirty="0" err="1"/>
              <a:t>Autosomal</a:t>
            </a:r>
            <a:r>
              <a:rPr lang="sv-SE" dirty="0"/>
              <a:t> eller könsbunden </a:t>
            </a:r>
          </a:p>
          <a:p>
            <a:pPr lvl="1"/>
            <a:r>
              <a:rPr lang="sv-SE" dirty="0"/>
              <a:t>Dominant eller recessiv </a:t>
            </a:r>
          </a:p>
          <a:p>
            <a:r>
              <a:rPr lang="sv-SE" dirty="0" err="1"/>
              <a:t>Autosomal</a:t>
            </a:r>
            <a:r>
              <a:rPr lang="sv-SE" dirty="0"/>
              <a:t> – sjukdomen visas lika vanlig hos både könen </a:t>
            </a:r>
          </a:p>
          <a:p>
            <a:r>
              <a:rPr lang="sv-SE" dirty="0"/>
              <a:t>Könsbunden – sjukdomen visas (oftast) oftare hos män </a:t>
            </a:r>
          </a:p>
          <a:p>
            <a:r>
              <a:rPr lang="sv-SE" dirty="0"/>
              <a:t>Dominant – sjukdomen visas i alla generationer och inte ”hoppar över”; ungefär 50% av barnen får sjukdomen om en av föräldrar har den </a:t>
            </a:r>
          </a:p>
          <a:p>
            <a:r>
              <a:rPr lang="sv-SE" dirty="0"/>
              <a:t>Recessiv – en individ kan vara frisk men bär anlag för sjukdomen 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447149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311B886-26F7-8548-D519-FDD7A925A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Exempel </a:t>
            </a:r>
          </a:p>
        </p:txBody>
      </p:sp>
      <p:pic>
        <p:nvPicPr>
          <p:cNvPr id="5" name="Bildobjekt 4" descr="En bild som visar text, skärmbild&#10;&#10;AI-genererat innehåll kan vara felaktigt.">
            <a:extLst>
              <a:ext uri="{FF2B5EF4-FFF2-40B4-BE49-F238E27FC236}">
                <a16:creationId xmlns:a16="http://schemas.microsoft.com/office/drawing/2014/main" id="{6722A524-D103-AE71-B232-AD28DD27D4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5" t="35972" r="5926" b="33472"/>
          <a:stretch/>
        </p:blipFill>
        <p:spPr>
          <a:xfrm>
            <a:off x="476250" y="1524793"/>
            <a:ext cx="11239500" cy="515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2985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8ABBBF-A8EE-E153-D4B1-02ABC02D82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7119767-3294-2C3A-CE21-BA22CD80D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Exempel </a:t>
            </a:r>
          </a:p>
        </p:txBody>
      </p:sp>
      <p:pic>
        <p:nvPicPr>
          <p:cNvPr id="4" name="Bildobjekt 3" descr="En bild som visar text, handskrift, nummer, skärmbild&#10;&#10;AI-genererat innehåll kan vara felaktigt.">
            <a:extLst>
              <a:ext uri="{FF2B5EF4-FFF2-40B4-BE49-F238E27FC236}">
                <a16:creationId xmlns:a16="http://schemas.microsoft.com/office/drawing/2014/main" id="{A9A1856C-6E89-59FE-D914-7E4A24FA45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t="35556" r="23148" b="15694"/>
          <a:stretch/>
        </p:blipFill>
        <p:spPr>
          <a:xfrm>
            <a:off x="3505200" y="836415"/>
            <a:ext cx="6124575" cy="5810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8040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latshållare för innehåll 8" descr="En bild som visar text, skärmbild, nummer, Teckensnitt&#10;&#10;AI-genererat innehåll kan vara felaktigt.">
            <a:extLst>
              <a:ext uri="{FF2B5EF4-FFF2-40B4-BE49-F238E27FC236}">
                <a16:creationId xmlns:a16="http://schemas.microsoft.com/office/drawing/2014/main" id="{3F17F316-29A9-5BA3-B4FE-84000B09EE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8" t="10185" b="5743"/>
          <a:stretch/>
        </p:blipFill>
        <p:spPr>
          <a:xfrm>
            <a:off x="3158706" y="4311"/>
            <a:ext cx="5874588" cy="6853689"/>
          </a:xfrm>
        </p:spPr>
      </p:pic>
    </p:spTree>
    <p:extLst>
      <p:ext uri="{BB962C8B-B14F-4D97-AF65-F5344CB8AC3E}">
        <p14:creationId xmlns:p14="http://schemas.microsoft.com/office/powerpoint/2010/main" val="28352074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text, skärmbild, nummer, Teckensnitt&#10;&#10;AI-genererat innehåll kan vara felaktigt.">
            <a:extLst>
              <a:ext uri="{FF2B5EF4-FFF2-40B4-BE49-F238E27FC236}">
                <a16:creationId xmlns:a16="http://schemas.microsoft.com/office/drawing/2014/main" id="{5E09DA29-49AB-AC07-D16A-51CC123090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17" b="5694"/>
          <a:stretch/>
        </p:blipFill>
        <p:spPr>
          <a:xfrm>
            <a:off x="2933700" y="-2682"/>
            <a:ext cx="6324600" cy="6863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5708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text, skärmbild, brev, handskrift&#10;&#10;AI-genererat innehåll kan vara felaktigt.">
            <a:extLst>
              <a:ext uri="{FF2B5EF4-FFF2-40B4-BE49-F238E27FC236}">
                <a16:creationId xmlns:a16="http://schemas.microsoft.com/office/drawing/2014/main" id="{137668F1-88D9-18BD-CEBC-B4F2FF80ED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89" b="8611"/>
          <a:stretch/>
        </p:blipFill>
        <p:spPr>
          <a:xfrm>
            <a:off x="2886075" y="0"/>
            <a:ext cx="6419849" cy="6847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9658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Grö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173</Words>
  <Application>Microsoft Office PowerPoint</Application>
  <PresentationFormat>Bredbild</PresentationFormat>
  <Paragraphs>25</Paragraphs>
  <Slides>9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9</vt:i4>
      </vt:variant>
    </vt:vector>
  </HeadingPairs>
  <TitlesOfParts>
    <vt:vector size="13" baseType="lpstr">
      <vt:lpstr>Aptos</vt:lpstr>
      <vt:lpstr>Aptos Display</vt:lpstr>
      <vt:lpstr>Arial</vt:lpstr>
      <vt:lpstr>Office-tema</vt:lpstr>
      <vt:lpstr>Biologi 1</vt:lpstr>
      <vt:lpstr>Monogena och polygena sjukdomar </vt:lpstr>
      <vt:lpstr>Släkttavlan </vt:lpstr>
      <vt:lpstr>Sjukdomens nedärvning </vt:lpstr>
      <vt:lpstr>Exempel </vt:lpstr>
      <vt:lpstr>Exempel 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Fares Makki</dc:creator>
  <cp:lastModifiedBy>Fares Makki</cp:lastModifiedBy>
  <cp:revision>1</cp:revision>
  <dcterms:created xsi:type="dcterms:W3CDTF">2025-03-13T08:10:36Z</dcterms:created>
  <dcterms:modified xsi:type="dcterms:W3CDTF">2025-03-13T09:01:23Z</dcterms:modified>
</cp:coreProperties>
</file>